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8"/>
  </p:notesMasterIdLst>
  <p:sldIdLst>
    <p:sldId id="256" r:id="rId2"/>
    <p:sldId id="283" r:id="rId3"/>
    <p:sldId id="285" r:id="rId4"/>
    <p:sldId id="286" r:id="rId5"/>
    <p:sldId id="301" r:id="rId6"/>
    <p:sldId id="287" r:id="rId7"/>
    <p:sldId id="299" r:id="rId8"/>
    <p:sldId id="300" r:id="rId9"/>
    <p:sldId id="288" r:id="rId10"/>
    <p:sldId id="302" r:id="rId11"/>
    <p:sldId id="305" r:id="rId12"/>
    <p:sldId id="289" r:id="rId13"/>
    <p:sldId id="304" r:id="rId14"/>
    <p:sldId id="291" r:id="rId15"/>
    <p:sldId id="303" r:id="rId16"/>
    <p:sldId id="263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273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81" autoAdjust="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775264-317C-437C-B942-CA1F3420F1F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EDA852-2E5C-4BDE-8545-561474BC60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920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do I go?</a:t>
            </a:r>
          </a:p>
          <a:p>
            <a:pPr lvl="1"/>
            <a:r>
              <a:rPr lang="en-US" dirty="0" smtClean="0"/>
              <a:t>There is a lot of water to choose from.</a:t>
            </a:r>
          </a:p>
          <a:p>
            <a:pPr lvl="0"/>
            <a:r>
              <a:rPr lang="en-US" dirty="0" smtClean="0"/>
              <a:t>How do I access and fish these areas?</a:t>
            </a:r>
          </a:p>
          <a:p>
            <a:pPr lvl="1"/>
            <a:r>
              <a:rPr lang="en-US" dirty="0" smtClean="0"/>
              <a:t>Wade</a:t>
            </a:r>
          </a:p>
          <a:p>
            <a:pPr lvl="1"/>
            <a:r>
              <a:rPr lang="en-US" dirty="0" smtClean="0"/>
              <a:t>Kayak</a:t>
            </a:r>
          </a:p>
          <a:p>
            <a:pPr lvl="1"/>
            <a:r>
              <a:rPr lang="en-US" dirty="0" smtClean="0"/>
              <a:t>Boat</a:t>
            </a:r>
          </a:p>
          <a:p>
            <a:pPr lvl="1"/>
            <a:r>
              <a:rPr lang="en-US" dirty="0" smtClean="0"/>
              <a:t>Piers and Jetties</a:t>
            </a:r>
          </a:p>
          <a:p>
            <a:pPr lvl="0"/>
            <a:r>
              <a:rPr lang="en-US" dirty="0" smtClean="0"/>
              <a:t>When is the best time to fish?</a:t>
            </a:r>
          </a:p>
          <a:p>
            <a:pPr lvl="1"/>
            <a:r>
              <a:rPr lang="en-US" dirty="0" smtClean="0"/>
              <a:t>Day</a:t>
            </a:r>
          </a:p>
          <a:p>
            <a:pPr lvl="1"/>
            <a:r>
              <a:rPr lang="en-US" dirty="0" smtClean="0"/>
              <a:t>Night</a:t>
            </a:r>
          </a:p>
          <a:p>
            <a:pPr lvl="1"/>
            <a:r>
              <a:rPr lang="en-US" dirty="0" smtClean="0"/>
              <a:t>Sunrise and Sunset</a:t>
            </a:r>
          </a:p>
          <a:p>
            <a:pPr lvl="1"/>
            <a:r>
              <a:rPr lang="en-US" dirty="0" smtClean="0"/>
              <a:t>Moonrise and Moonset</a:t>
            </a:r>
          </a:p>
          <a:p>
            <a:pPr lvl="1"/>
            <a:r>
              <a:rPr lang="en-US" dirty="0" smtClean="0"/>
              <a:t>Major and minor </a:t>
            </a:r>
          </a:p>
          <a:p>
            <a:pPr lvl="1"/>
            <a:r>
              <a:rPr lang="en-US" dirty="0" smtClean="0"/>
              <a:t>Incoming or outgoing tides</a:t>
            </a:r>
          </a:p>
          <a:p>
            <a:pPr lvl="1"/>
            <a:r>
              <a:rPr lang="en-US" dirty="0" smtClean="0"/>
              <a:t>Seasons of the year</a:t>
            </a:r>
          </a:p>
          <a:p>
            <a:pPr lvl="0"/>
            <a:r>
              <a:rPr lang="en-US" dirty="0" smtClean="0"/>
              <a:t>Sight Casting vs. Blind Casting</a:t>
            </a:r>
          </a:p>
          <a:p>
            <a:pPr lvl="0"/>
            <a:r>
              <a:rPr lang="en-US" dirty="0" smtClean="0"/>
              <a:t>What water depth to fish?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DA852-2E5C-4BDE-8545-561474BC602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916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D74E-821F-4463-8B6F-5C169F010A8A}" type="datetime3">
              <a:rPr lang="en-US" smtClean="0"/>
              <a:pPr/>
              <a:t>31 October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Alamo fly fishers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E12-1D16-4C7A-A1B3-B15BE053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6594-D15B-4C6E-88BC-63665658D670}" type="datetime3">
              <a:rPr lang="en-US" smtClean="0"/>
              <a:pPr/>
              <a:t>31 October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Alamo fly fishers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E12-1D16-4C7A-A1B3-B15BE053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A07B-1C71-4A2A-8CF2-660659304FEB}" type="datetime3">
              <a:rPr lang="en-US" smtClean="0"/>
              <a:pPr/>
              <a:t>31 October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Alamo fly fishers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E12-1D16-4C7A-A1B3-B15BE053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3B1E-36B3-401E-914C-27D1E5546774}" type="datetime3">
              <a:rPr lang="en-US" smtClean="0"/>
              <a:pPr/>
              <a:t>31 October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Alamo fly fishers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E12-1D16-4C7A-A1B3-B15BE053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1DF4-CCE1-40C1-A900-4C72CA4CD175}" type="datetime3">
              <a:rPr lang="en-US" smtClean="0"/>
              <a:pPr/>
              <a:t>31 October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Alamo fly fishers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E12-1D16-4C7A-A1B3-B15BE053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3A3A-7F33-4947-9FBD-567A66BE34C4}" type="datetime3">
              <a:rPr lang="en-US" smtClean="0"/>
              <a:pPr/>
              <a:t>31 October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Alamo fly fishers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E12-1D16-4C7A-A1B3-B15BE05327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750A-63EE-4333-9B5E-774C469576AB}" type="datetime3">
              <a:rPr lang="en-US" smtClean="0"/>
              <a:pPr/>
              <a:t>31 October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Alamo fly fishers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E12-1D16-4C7A-A1B3-B15BE053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C696-ABDF-444E-873D-AFB14EFCF9A0}" type="datetime3">
              <a:rPr lang="en-US" smtClean="0"/>
              <a:pPr/>
              <a:t>31 October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Alamo fly fishers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E12-1D16-4C7A-A1B3-B15BE053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3291-DB22-4546-A8BA-49384FAFCB0E}" type="datetime3">
              <a:rPr lang="en-US" smtClean="0"/>
              <a:pPr/>
              <a:t>31 October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Alamo fly fishers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E12-1D16-4C7A-A1B3-B15BE053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59C6-48C9-4429-AB1E-F701420C01DF}" type="datetime3">
              <a:rPr lang="en-US" smtClean="0"/>
              <a:pPr/>
              <a:t>31 October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Alamo fly fishers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264E12-1D16-4C7A-A1B3-B15BE053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AB46-03C2-42C5-AEF9-F4B5901161D0}" type="datetime3">
              <a:rPr lang="en-US" smtClean="0"/>
              <a:pPr/>
              <a:t>31 October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Alamo fly fishers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E12-1D16-4C7A-A1B3-B15BE0532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F4912B3-2B36-4C8F-A5BC-60881C1C5027}" type="datetime3">
              <a:rPr lang="en-US" smtClean="0"/>
              <a:pPr/>
              <a:t>31 October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Alamo fly fishers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C264E12-1D16-4C7A-A1B3-B15BE053276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182700" cy="74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licast.com/Local/Weather.aspx" TargetMode="External"/><Relationship Id="rId2" Type="http://schemas.openxmlformats.org/officeDocument/2006/relationships/hyperlink" Target="http://www.maps.googl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://weather.k5bv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db.sta:e.tx.us/surfacewater/bays/tides/index.asp" TargetMode="External"/><Relationship Id="rId2" Type="http://schemas.openxmlformats.org/officeDocument/2006/relationships/hyperlink" Target="https://utmsi.utexas.edu/about/port-aransas-climat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://tidesonline.nos.noaa.gov/plotcomp.shtml?station_info=8775237+Port+Aransas,+T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pusfishing.com/" TargetMode="External"/><Relationship Id="rId2" Type="http://schemas.openxmlformats.org/officeDocument/2006/relationships/hyperlink" Target="http://www.texaskayakfisherman.com/foru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://texasfishingforum/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Saltwater Fly Fishing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get started fly fishing in saltwater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732" y="152399"/>
            <a:ext cx="3234267" cy="204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Walter\AppData\Local\Microsoft\Windows\INetCache\IE\ARPC80VM\MC90031104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328450" cy="318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973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to go fishing (choices)!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b="1" dirty="0" smtClean="0"/>
              <a:t>The best time to fish</a:t>
            </a:r>
            <a:endParaRPr lang="en-US" b="1" dirty="0"/>
          </a:p>
          <a:p>
            <a:pPr lvl="1"/>
            <a:r>
              <a:rPr lang="en-US" dirty="0" smtClean="0"/>
              <a:t>Day/night</a:t>
            </a:r>
          </a:p>
          <a:p>
            <a:pPr lvl="1"/>
            <a:r>
              <a:rPr lang="en-US" dirty="0" smtClean="0"/>
              <a:t>Sunrise/mid-day/sunset</a:t>
            </a:r>
          </a:p>
          <a:p>
            <a:pPr lvl="1"/>
            <a:r>
              <a:rPr lang="en-US" dirty="0" smtClean="0"/>
              <a:t>Moonrise/Moonset</a:t>
            </a:r>
          </a:p>
          <a:p>
            <a:pPr lvl="1"/>
            <a:r>
              <a:rPr lang="en-US" dirty="0" smtClean="0"/>
              <a:t>Incoming (high)/outgoing (low) tides</a:t>
            </a:r>
          </a:p>
          <a:p>
            <a:pPr lvl="1"/>
            <a:r>
              <a:rPr lang="en-US" dirty="0" smtClean="0"/>
              <a:t>Major/minor tides</a:t>
            </a:r>
          </a:p>
          <a:p>
            <a:pPr lvl="1"/>
            <a:r>
              <a:rPr lang="en-US" dirty="0" smtClean="0"/>
              <a:t>Seasons of the year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3B1E-36B3-401E-914C-27D1E5546774}" type="datetime3">
              <a:rPr lang="en-US" smtClean="0"/>
              <a:pPr/>
              <a:t>31 October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Alamo fly fishers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E12-1D16-4C7A-A1B3-B15BE053276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857" y="2971800"/>
            <a:ext cx="4876943" cy="324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315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books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Fly Fishing the Texas Coast – Backcountry Flats to </a:t>
            </a:r>
            <a:r>
              <a:rPr lang="en-US" u="sng" dirty="0" err="1" smtClean="0"/>
              <a:t>Bluewater</a:t>
            </a:r>
            <a:r>
              <a:rPr lang="en-US" dirty="0" smtClean="0"/>
              <a:t>, </a:t>
            </a:r>
            <a:r>
              <a:rPr lang="en-US" b="0" i="1" dirty="0"/>
              <a:t>by Chuck </a:t>
            </a:r>
            <a:r>
              <a:rPr lang="en-US" b="0" i="1" dirty="0" err="1"/>
              <a:t>Scates</a:t>
            </a:r>
            <a:r>
              <a:rPr lang="en-US" b="0" i="1" dirty="0"/>
              <a:t> and Phil H. </a:t>
            </a:r>
            <a:r>
              <a:rPr lang="en-US" b="0" i="1" dirty="0" smtClean="0"/>
              <a:t>Shook</a:t>
            </a:r>
          </a:p>
          <a:p>
            <a:pPr lvl="0"/>
            <a:r>
              <a:rPr lang="en-US" u="sng" dirty="0"/>
              <a:t>Wade &amp; Kayak Fishing on the Coastal Bend of Texas</a:t>
            </a:r>
            <a:r>
              <a:rPr lang="en-US" dirty="0"/>
              <a:t>, </a:t>
            </a:r>
            <a:r>
              <a:rPr lang="en-US" b="0" i="1" dirty="0"/>
              <a:t>by Ray Crawford</a:t>
            </a:r>
          </a:p>
          <a:p>
            <a:r>
              <a:rPr lang="en-US" u="sng" dirty="0"/>
              <a:t>Saltwater Kayak Fishing The Texas Way – A Beginner’s Handbook</a:t>
            </a:r>
            <a:r>
              <a:rPr lang="en-US" dirty="0"/>
              <a:t>, </a:t>
            </a:r>
            <a:r>
              <a:rPr lang="en-US" b="0" i="1" dirty="0"/>
              <a:t>by Captain Sally </a:t>
            </a:r>
            <a:r>
              <a:rPr lang="en-US" b="0" i="1" dirty="0" smtClean="0"/>
              <a:t>Ann Moffett</a:t>
            </a:r>
          </a:p>
          <a:p>
            <a:pPr lvl="0"/>
            <a:r>
              <a:rPr lang="en-US" u="sng" dirty="0"/>
              <a:t>Redfish on the Fly – A Comprehensive Guide</a:t>
            </a:r>
            <a:r>
              <a:rPr lang="en-US" dirty="0"/>
              <a:t>, </a:t>
            </a:r>
            <a:r>
              <a:rPr lang="en-US" b="0" i="1" dirty="0"/>
              <a:t>by Capt. John </a:t>
            </a:r>
            <a:r>
              <a:rPr lang="en-US" b="0" i="1" dirty="0" err="1"/>
              <a:t>Kumiski</a:t>
            </a:r>
            <a:endParaRPr lang="en-US" b="0" i="1" dirty="0"/>
          </a:p>
          <a:p>
            <a:pPr lvl="0"/>
            <a:r>
              <a:rPr lang="en-US" u="sng" dirty="0"/>
              <a:t>Photographic Guide to Fishing Saltwater Cuts</a:t>
            </a:r>
            <a:r>
              <a:rPr lang="en-US" dirty="0"/>
              <a:t>, </a:t>
            </a:r>
            <a:r>
              <a:rPr lang="en-US" b="0" i="1" dirty="0"/>
              <a:t>by Lefty Ray Chapa (e-book)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3B1E-36B3-401E-914C-27D1E5546774}" type="datetime3">
              <a:rPr lang="en-US" smtClean="0"/>
              <a:pPr/>
              <a:t>31 October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Alamo fly fishers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E12-1D16-4C7A-A1B3-B15BE053276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54508">
            <a:off x="4929770" y="3822129"/>
            <a:ext cx="1564471" cy="229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0905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before and after trips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Google Maps. </a:t>
            </a:r>
          </a:p>
          <a:p>
            <a:pPr lvl="1"/>
            <a:r>
              <a:rPr lang="en-US" dirty="0">
                <a:hlinkClick r:id="rId2"/>
              </a:rPr>
              <a:t>www.maps.google.com</a:t>
            </a:r>
            <a:endParaRPr lang="en-US" dirty="0"/>
          </a:p>
          <a:p>
            <a:pPr lvl="1"/>
            <a:r>
              <a:rPr lang="en-US" dirty="0" smtClean="0"/>
              <a:t>Use the ‘satellite’ view to zoom in for incredible detail!</a:t>
            </a:r>
          </a:p>
          <a:p>
            <a:pPr marL="0" lvl="1" indent="0">
              <a:buNone/>
            </a:pPr>
            <a:r>
              <a:rPr lang="en-US" b="1" dirty="0" smtClean="0"/>
              <a:t>Weather Forecast</a:t>
            </a:r>
          </a:p>
          <a:p>
            <a:pPr lvl="1"/>
            <a:r>
              <a:rPr lang="en-US" dirty="0" smtClean="0"/>
              <a:t>Hourly up to 72 hours and daily up to 10 days</a:t>
            </a:r>
          </a:p>
          <a:p>
            <a:pPr lvl="2"/>
            <a:r>
              <a:rPr lang="en-US" u="sng" dirty="0">
                <a:hlinkClick r:id="rId3"/>
              </a:rPr>
              <a:t>http://www.intellicast.com/Local/Weather.aspx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Check local reports of current and very recent weather conditions</a:t>
            </a:r>
          </a:p>
          <a:p>
            <a:pPr lvl="2"/>
            <a:r>
              <a:rPr lang="en-US" u="sng" dirty="0" smtClean="0">
                <a:hlinkClick r:id="rId4"/>
              </a:rPr>
              <a:t>http</a:t>
            </a:r>
            <a:r>
              <a:rPr lang="en-US" u="sng" dirty="0">
                <a:hlinkClick r:id="rId4"/>
              </a:rPr>
              <a:t>://weather.k5bv.com/</a:t>
            </a:r>
            <a:endParaRPr lang="en-US" dirty="0" smtClean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 smtClean="0"/>
          </a:p>
          <a:p>
            <a:pPr marL="237744" lvl="2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E25C-CE7E-418A-9770-09E7EE13A826}" type="datetime3">
              <a:rPr lang="en-US" smtClean="0"/>
              <a:pPr/>
              <a:t>31 October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E12-1D16-4C7A-A1B3-B15BE053276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Alamo fly fishers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4846" y="3657600"/>
            <a:ext cx="69373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3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before and after trips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b="1" dirty="0"/>
              <a:t>Tide Predictions and actual recordings</a:t>
            </a:r>
          </a:p>
          <a:p>
            <a:pPr lvl="1"/>
            <a:r>
              <a:rPr lang="en-US" dirty="0"/>
              <a:t>Monthly tide charts for Port Aransas Jetty:  </a:t>
            </a:r>
            <a:r>
              <a:rPr lang="en-US" dirty="0">
                <a:hlinkClick r:id="rId2"/>
              </a:rPr>
              <a:t>https://utmsi.utexas.edu/about/port-aransas-climate</a:t>
            </a:r>
            <a:endParaRPr lang="en-US" dirty="0"/>
          </a:p>
          <a:p>
            <a:pPr lvl="1"/>
            <a:r>
              <a:rPr lang="en-US" dirty="0"/>
              <a:t>Tide forecasts and </a:t>
            </a:r>
            <a:r>
              <a:rPr lang="en-US" dirty="0" err="1"/>
              <a:t>hindcasts</a:t>
            </a:r>
            <a:r>
              <a:rPr lang="en-US" dirty="0"/>
              <a:t> for locations on the Texas coast (1-14 days):  </a:t>
            </a:r>
            <a:r>
              <a:rPr lang="en-US" dirty="0">
                <a:hlinkClick r:id="rId3"/>
              </a:rPr>
              <a:t>http://www.twdb.sta:e.tx.us/surfacewater/bays/tides/index.asp</a:t>
            </a:r>
            <a:endParaRPr lang="en-US" dirty="0"/>
          </a:p>
          <a:p>
            <a:pPr lvl="1"/>
            <a:r>
              <a:rPr lang="en-US" dirty="0"/>
              <a:t>Current tide, wind, temperature, and barometer readings for locations on the Texas coast:  </a:t>
            </a:r>
            <a:r>
              <a:rPr lang="en-US" dirty="0">
                <a:hlinkClick r:id="rId4"/>
              </a:rPr>
              <a:t>http://tidesonline.nos.noaa.gov/plotcomp.shtml?station_info=8775237+Port+Aransas,+TX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3B1E-36B3-401E-914C-27D1E5546774}" type="datetime3">
              <a:rPr lang="en-US" smtClean="0"/>
              <a:pPr/>
              <a:t>31 October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Alamo fly fishers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E12-1D16-4C7A-A1B3-B15BE053276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57600"/>
            <a:ext cx="5848350" cy="186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7704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Fishing reports from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Websites:</a:t>
            </a:r>
          </a:p>
          <a:p>
            <a:pPr lvl="1"/>
            <a:r>
              <a:rPr lang="en-US" dirty="0" smtClean="0"/>
              <a:t>Texas Kayak Fisherman:  </a:t>
            </a:r>
            <a:r>
              <a:rPr lang="en-US" dirty="0" smtClean="0">
                <a:hlinkClick r:id="rId2"/>
              </a:rPr>
              <a:t>http://www.texaskayakfisherman.com/forum/</a:t>
            </a:r>
            <a:endParaRPr lang="en-US" dirty="0"/>
          </a:p>
          <a:p>
            <a:pPr lvl="1"/>
            <a:r>
              <a:rPr lang="en-US" dirty="0" smtClean="0"/>
              <a:t>Corpus Fishing:  </a:t>
            </a:r>
            <a:r>
              <a:rPr lang="en-US" dirty="0" smtClean="0">
                <a:hlinkClick r:id="rId3"/>
              </a:rPr>
              <a:t>http://www.corpusfishing.com/</a:t>
            </a:r>
            <a:endParaRPr lang="en-US" dirty="0" smtClean="0"/>
          </a:p>
          <a:p>
            <a:pPr lvl="1"/>
            <a:r>
              <a:rPr lang="en-US" dirty="0" smtClean="0"/>
              <a:t>Texas Fishing Forum:  </a:t>
            </a:r>
            <a:r>
              <a:rPr lang="en-US" dirty="0" smtClean="0">
                <a:hlinkClick r:id="rId4"/>
              </a:rPr>
              <a:t>http://texasfishingforum/com/</a:t>
            </a:r>
            <a:endParaRPr lang="en-US" dirty="0" smtClean="0"/>
          </a:p>
          <a:p>
            <a:r>
              <a:rPr lang="en-US" dirty="0" smtClean="0"/>
              <a:t>Facebook</a:t>
            </a:r>
          </a:p>
          <a:p>
            <a:pPr lvl="1"/>
            <a:r>
              <a:rPr lang="en-US" dirty="0" smtClean="0"/>
              <a:t>Billy Trimble</a:t>
            </a:r>
          </a:p>
          <a:p>
            <a:pPr lvl="1"/>
            <a:r>
              <a:rPr lang="en-US" dirty="0" smtClean="0"/>
              <a:t>Scott Null</a:t>
            </a:r>
          </a:p>
          <a:p>
            <a:pPr lvl="1"/>
            <a:r>
              <a:rPr lang="en-US" dirty="0" smtClean="0"/>
              <a:t>Scott </a:t>
            </a:r>
            <a:r>
              <a:rPr lang="en-US" dirty="0" err="1" smtClean="0"/>
              <a:t>Sommerlatte</a:t>
            </a:r>
            <a:endParaRPr lang="en-US" dirty="0" smtClean="0"/>
          </a:p>
          <a:p>
            <a:pPr lvl="1"/>
            <a:r>
              <a:rPr lang="en-US" dirty="0" smtClean="0"/>
              <a:t>Captain Sally</a:t>
            </a:r>
          </a:p>
          <a:p>
            <a:pPr lvl="1"/>
            <a:r>
              <a:rPr lang="en-US" dirty="0" smtClean="0"/>
              <a:t>Eric Glass</a:t>
            </a:r>
          </a:p>
          <a:p>
            <a:pPr lvl="1"/>
            <a:r>
              <a:rPr lang="en-US" dirty="0" smtClean="0"/>
              <a:t>David Sikes</a:t>
            </a:r>
          </a:p>
          <a:p>
            <a:pPr marL="0" lvl="1" indent="0">
              <a:buNone/>
            </a:pPr>
            <a:r>
              <a:rPr lang="en-US" b="1" dirty="0" smtClean="0"/>
              <a:t>Newsletters:  </a:t>
            </a:r>
            <a:r>
              <a:rPr lang="en-US" dirty="0" smtClean="0"/>
              <a:t>Swan Point Landing </a:t>
            </a:r>
          </a:p>
          <a:p>
            <a:pPr marL="0" lvl="1" indent="0">
              <a:buNone/>
            </a:pPr>
            <a:r>
              <a:rPr lang="en-US" dirty="0"/>
              <a:t> </a:t>
            </a:r>
            <a:r>
              <a:rPr lang="en-US" dirty="0" smtClean="0"/>
              <a:t>   weekly newsletter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4BA4-55BF-41CA-B239-42A7A456FDDF}" type="datetime3">
              <a:rPr lang="en-US" smtClean="0"/>
              <a:pPr/>
              <a:t>31 October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E12-1D16-4C7A-A1B3-B15BE053276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Alamo fly fishers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73974"/>
            <a:ext cx="3886200" cy="339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68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 of advice to beginners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b="1" dirty="0" smtClean="0"/>
              <a:t>Don’t </a:t>
            </a:r>
            <a:r>
              <a:rPr lang="en-US" b="1" dirty="0"/>
              <a:t>be discouraged by initial lack of success</a:t>
            </a:r>
          </a:p>
          <a:p>
            <a:pPr marL="0" lvl="1" indent="0">
              <a:buNone/>
            </a:pPr>
            <a:r>
              <a:rPr lang="en-US" b="1" dirty="0" smtClean="0"/>
              <a:t>Celebrate </a:t>
            </a:r>
            <a:r>
              <a:rPr lang="en-US" b="1" dirty="0"/>
              <a:t>the small things learned on each </a:t>
            </a:r>
            <a:r>
              <a:rPr lang="en-US" b="1" dirty="0" smtClean="0"/>
              <a:t>outing</a:t>
            </a:r>
          </a:p>
          <a:p>
            <a:pPr marL="0" lvl="1" indent="0">
              <a:buNone/>
            </a:pPr>
            <a:r>
              <a:rPr lang="en-US" b="1" dirty="0" smtClean="0"/>
              <a:t>Don’t try to learn this on your own</a:t>
            </a:r>
          </a:p>
          <a:p>
            <a:pPr lvl="1"/>
            <a:r>
              <a:rPr lang="en-US" dirty="0" smtClean="0"/>
              <a:t>Spend time fishing with someone with more experience</a:t>
            </a:r>
          </a:p>
          <a:p>
            <a:pPr marL="0" lvl="1" indent="0">
              <a:buNone/>
            </a:pPr>
            <a:r>
              <a:rPr lang="en-US" b="1" dirty="0" smtClean="0"/>
              <a:t>Practice being observant</a:t>
            </a:r>
          </a:p>
          <a:p>
            <a:pPr lvl="1"/>
            <a:r>
              <a:rPr lang="en-US" dirty="0" smtClean="0"/>
              <a:t>Use all of your senses to notice what is out of place</a:t>
            </a:r>
          </a:p>
          <a:p>
            <a:pPr lvl="1"/>
            <a:r>
              <a:rPr lang="en-US" dirty="0" smtClean="0"/>
              <a:t>Be laser focused</a:t>
            </a:r>
          </a:p>
          <a:p>
            <a:pPr lvl="1"/>
            <a:r>
              <a:rPr lang="en-US" dirty="0" smtClean="0"/>
              <a:t>Take your time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 thorough searching for clues in the water ahead</a:t>
            </a:r>
          </a:p>
          <a:p>
            <a:pPr marL="0" lvl="1" indent="0">
              <a:buNone/>
            </a:pPr>
            <a:r>
              <a:rPr lang="en-US" b="1" dirty="0" smtClean="0"/>
              <a:t>Fish as often as possible, regardless of weather and water conditions because there no substitute for actual time spent on the water!</a:t>
            </a:r>
            <a:endParaRPr lang="en-US" b="1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3B1E-36B3-401E-914C-27D1E5546774}" type="datetime3">
              <a:rPr lang="en-US" smtClean="0"/>
              <a:pPr/>
              <a:t>31 October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Alamo fly fishers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E12-1D16-4C7A-A1B3-B15BE053276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1295400"/>
            <a:ext cx="1887865" cy="184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4420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lyfishingtampa.com/wp-content/themes/thesis_185/custom/rotator/tailingRe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6755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E12-1D16-4C7A-A1B3-B15BE053276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382154" y="2590800"/>
            <a:ext cx="10286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Tight Lines!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01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29640"/>
          </a:xfrm>
        </p:spPr>
        <p:txBody>
          <a:bodyPr>
            <a:noAutofit/>
          </a:bodyPr>
          <a:lstStyle/>
          <a:p>
            <a:r>
              <a:rPr lang="en-US" dirty="0"/>
              <a:t>Things to know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before </a:t>
            </a:r>
            <a:r>
              <a:rPr lang="en-US" dirty="0"/>
              <a:t>you get </a:t>
            </a:r>
            <a:r>
              <a:rPr lang="en-US" dirty="0" smtClean="0"/>
              <a:t>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520940" cy="3579849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dirty="0" smtClean="0"/>
              <a:t>It </a:t>
            </a:r>
            <a:r>
              <a:rPr lang="en-US" dirty="0"/>
              <a:t>is a learning process that takes </a:t>
            </a:r>
            <a:r>
              <a:rPr lang="en-US" dirty="0" smtClean="0"/>
              <a:t>time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/>
              <a:t>Success is </a:t>
            </a:r>
            <a:r>
              <a:rPr lang="en-US" dirty="0" smtClean="0"/>
              <a:t>never guaranteed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/>
              <a:t>It is challenging for all experience </a:t>
            </a:r>
            <a:r>
              <a:rPr lang="en-US" dirty="0" smtClean="0"/>
              <a:t>levels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E946-E0FB-452D-8338-37AB6542905D}" type="datetime3">
              <a:rPr lang="en-US" smtClean="0"/>
              <a:pPr/>
              <a:t>31 October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E12-1D16-4C7A-A1B3-B15BE053276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Alamo fly fishers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2987454"/>
            <a:ext cx="4724400" cy="314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75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saltwater </a:t>
            </a:r>
            <a:r>
              <a:rPr lang="en-US" dirty="0"/>
              <a:t>fly fishing </a:t>
            </a:r>
            <a:r>
              <a:rPr lang="en-US" dirty="0" smtClean="0"/>
              <a:t>Is different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Saltwater is </a:t>
            </a:r>
            <a:r>
              <a:rPr lang="en-US" dirty="0"/>
              <a:t>a harsh </a:t>
            </a:r>
            <a:r>
              <a:rPr lang="en-US" dirty="0" smtClean="0"/>
              <a:t>environment for </a:t>
            </a:r>
            <a:r>
              <a:rPr lang="en-US" dirty="0">
                <a:solidFill>
                  <a:srgbClr val="000000"/>
                </a:solidFill>
              </a:rPr>
              <a:t>fly fishing </a:t>
            </a:r>
            <a:endParaRPr lang="en-US" dirty="0"/>
          </a:p>
          <a:p>
            <a:pPr lvl="1"/>
            <a:r>
              <a:rPr lang="en-US" dirty="0"/>
              <a:t>Saltwater is corrosive</a:t>
            </a:r>
          </a:p>
          <a:p>
            <a:pPr lvl="1"/>
            <a:r>
              <a:rPr lang="en-US" dirty="0" smtClean="0"/>
              <a:t>The sun is intense.</a:t>
            </a:r>
            <a:endParaRPr lang="en-US" dirty="0"/>
          </a:p>
          <a:p>
            <a:pPr lvl="1"/>
            <a:r>
              <a:rPr lang="en-US" dirty="0"/>
              <a:t>Wind blows </a:t>
            </a:r>
          </a:p>
          <a:p>
            <a:pPr lvl="1"/>
            <a:r>
              <a:rPr lang="en-US" dirty="0"/>
              <a:t>Has things that sting, bite, cut, and hurt.</a:t>
            </a:r>
          </a:p>
          <a:p>
            <a:pPr lvl="0"/>
            <a:r>
              <a:rPr lang="en-US" dirty="0"/>
              <a:t>Most of the earth is covered with SW.  </a:t>
            </a:r>
            <a:r>
              <a:rPr lang="en-US" dirty="0" smtClean="0"/>
              <a:t>How do you know where to start fishing?</a:t>
            </a:r>
            <a:endParaRPr lang="en-US" dirty="0"/>
          </a:p>
          <a:p>
            <a:pPr lvl="0"/>
            <a:r>
              <a:rPr lang="en-US" dirty="0"/>
              <a:t>Water conditions are always changing</a:t>
            </a:r>
          </a:p>
          <a:p>
            <a:pPr lvl="1"/>
            <a:r>
              <a:rPr lang="en-US" dirty="0"/>
              <a:t>Water level affected by seasons, tide, </a:t>
            </a:r>
            <a:r>
              <a:rPr lang="en-US" dirty="0" smtClean="0"/>
              <a:t>wind, and weather in the gulf of Mexico</a:t>
            </a:r>
            <a:endParaRPr lang="en-US" dirty="0"/>
          </a:p>
          <a:p>
            <a:pPr lvl="1"/>
            <a:r>
              <a:rPr lang="en-US" dirty="0"/>
              <a:t>Water clarity</a:t>
            </a:r>
          </a:p>
          <a:p>
            <a:pPr lvl="1"/>
            <a:r>
              <a:rPr lang="en-US" dirty="0"/>
              <a:t>Water temperature</a:t>
            </a:r>
          </a:p>
          <a:p>
            <a:r>
              <a:rPr lang="en-US" dirty="0" smtClean="0"/>
              <a:t>Bigger fish in saltwater!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0638-8643-4730-B932-40591B2915F5}" type="datetime3">
              <a:rPr lang="en-US" smtClean="0"/>
              <a:pPr/>
              <a:t>31 October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E12-1D16-4C7A-A1B3-B15BE053276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Alamo fly fishers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3733800"/>
            <a:ext cx="37338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82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requirements to get started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Take care of yourself and your equipment</a:t>
            </a:r>
            <a:endParaRPr lang="en-US" dirty="0"/>
          </a:p>
          <a:p>
            <a:pPr lvl="1"/>
            <a:r>
              <a:rPr lang="en-US" dirty="0" smtClean="0"/>
              <a:t>Sun Protection</a:t>
            </a:r>
            <a:endParaRPr lang="en-US" dirty="0"/>
          </a:p>
          <a:p>
            <a:pPr lvl="2"/>
            <a:r>
              <a:rPr lang="en-US" dirty="0"/>
              <a:t>Sun screen – use it on all exposed skin.</a:t>
            </a:r>
          </a:p>
          <a:p>
            <a:pPr lvl="2"/>
            <a:r>
              <a:rPr lang="en-US" dirty="0"/>
              <a:t>Hat – wear </a:t>
            </a:r>
            <a:r>
              <a:rPr lang="en-US" dirty="0" smtClean="0"/>
              <a:t>it!</a:t>
            </a:r>
          </a:p>
          <a:p>
            <a:pPr lvl="1"/>
            <a:r>
              <a:rPr lang="en-US" dirty="0" smtClean="0"/>
              <a:t>Drink </a:t>
            </a:r>
            <a:r>
              <a:rPr lang="en-US" dirty="0"/>
              <a:t>water to prevent </a:t>
            </a:r>
            <a:r>
              <a:rPr lang="en-US" dirty="0" smtClean="0"/>
              <a:t>dehydration</a:t>
            </a:r>
          </a:p>
          <a:p>
            <a:pPr marL="0" lvl="1" indent="0">
              <a:buNone/>
            </a:pPr>
            <a:r>
              <a:rPr lang="en-US" b="1" dirty="0" smtClean="0"/>
              <a:t>Wear polarizing sunglasses – </a:t>
            </a:r>
            <a:r>
              <a:rPr lang="en-US" dirty="0" smtClean="0"/>
              <a:t>good optics are important for sight casting.  You can’t catch them if you can’t see them.</a:t>
            </a:r>
          </a:p>
          <a:p>
            <a:pPr marL="0" lvl="1" indent="0">
              <a:buNone/>
            </a:pPr>
            <a:r>
              <a:rPr lang="en-US" b="1" dirty="0" smtClean="0"/>
              <a:t>Footwear</a:t>
            </a:r>
            <a:endParaRPr lang="en-US" b="1" dirty="0"/>
          </a:p>
          <a:p>
            <a:pPr lvl="1"/>
            <a:r>
              <a:rPr lang="en-US" dirty="0" smtClean="0"/>
              <a:t>Wading boots are best</a:t>
            </a:r>
          </a:p>
          <a:p>
            <a:pPr lvl="1"/>
            <a:r>
              <a:rPr lang="en-US" dirty="0" smtClean="0"/>
              <a:t>Old tennis shoes will work</a:t>
            </a:r>
          </a:p>
          <a:p>
            <a:pPr lvl="2"/>
            <a:r>
              <a:rPr lang="en-US" dirty="0" smtClean="0"/>
              <a:t>Absolutely no sandals or open toe shoes!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1EF46-0A3D-4094-BE9D-FA420FD44D34}" type="datetime3">
              <a:rPr lang="en-US" smtClean="0"/>
              <a:pPr/>
              <a:t>31 October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E12-1D16-4C7A-A1B3-B15BE053276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Alamo fly fishers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4243730"/>
            <a:ext cx="3555692" cy="236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744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requirements to get </a:t>
            </a:r>
            <a:r>
              <a:rPr lang="en-US" dirty="0" smtClean="0"/>
              <a:t>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Fishing </a:t>
            </a:r>
            <a:r>
              <a:rPr lang="en-US" dirty="0"/>
              <a:t>gear:</a:t>
            </a:r>
          </a:p>
          <a:p>
            <a:pPr lvl="1"/>
            <a:r>
              <a:rPr lang="en-US" dirty="0"/>
              <a:t>Fly rod:  8 </a:t>
            </a:r>
            <a:r>
              <a:rPr lang="en-US" dirty="0" err="1"/>
              <a:t>wt</a:t>
            </a:r>
            <a:r>
              <a:rPr lang="en-US" dirty="0"/>
              <a:t> faster </a:t>
            </a:r>
            <a:r>
              <a:rPr lang="en-US" dirty="0" smtClean="0"/>
              <a:t>action rod</a:t>
            </a:r>
            <a:endParaRPr lang="en-US" dirty="0"/>
          </a:p>
          <a:p>
            <a:pPr lvl="1"/>
            <a:r>
              <a:rPr lang="en-US" dirty="0"/>
              <a:t>Reel:  </a:t>
            </a:r>
            <a:r>
              <a:rPr lang="en-US" dirty="0" smtClean="0"/>
              <a:t>Not </a:t>
            </a:r>
            <a:r>
              <a:rPr lang="en-US" dirty="0"/>
              <a:t>as important as rod.  </a:t>
            </a:r>
            <a:r>
              <a:rPr lang="en-US" dirty="0" smtClean="0"/>
              <a:t>Needs </a:t>
            </a:r>
            <a:r>
              <a:rPr lang="en-US" dirty="0"/>
              <a:t>to be corrosion resistant.</a:t>
            </a:r>
          </a:p>
          <a:p>
            <a:pPr lvl="1"/>
            <a:r>
              <a:rPr lang="en-US" dirty="0"/>
              <a:t>Fly line:  weight forward, floating.  Tropical grade for warmer climates </a:t>
            </a:r>
            <a:r>
              <a:rPr lang="en-US" dirty="0" smtClean="0"/>
              <a:t>is preferred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Leaders:  12-20 </a:t>
            </a:r>
            <a:r>
              <a:rPr lang="en-US" dirty="0" err="1"/>
              <a:t>lb</a:t>
            </a:r>
            <a:r>
              <a:rPr lang="en-US" dirty="0"/>
              <a:t> smooth tapered leaders.  These fish are generally not leader shy.</a:t>
            </a:r>
          </a:p>
          <a:p>
            <a:pPr lvl="1"/>
            <a:r>
              <a:rPr lang="en-US" dirty="0"/>
              <a:t>Tippet material is also handy to replace tippet sections.</a:t>
            </a:r>
          </a:p>
          <a:p>
            <a:pPr lvl="1"/>
            <a:r>
              <a:rPr lang="en-US" dirty="0"/>
              <a:t>Hemostats with scissor feature, or separate line cutter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Flies</a:t>
            </a:r>
            <a:endParaRPr lang="en-US" dirty="0"/>
          </a:p>
          <a:p>
            <a:pPr lvl="0"/>
            <a:r>
              <a:rPr lang="en-US" dirty="0" smtClean="0"/>
              <a:t>Rinse </a:t>
            </a:r>
            <a:r>
              <a:rPr lang="en-US" dirty="0"/>
              <a:t>and clean all equipment with fresh water</a:t>
            </a:r>
          </a:p>
          <a:p>
            <a:pPr lvl="1"/>
            <a:r>
              <a:rPr lang="en-US" dirty="0"/>
              <a:t>Avoid submerging in saltwater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A782-68D6-4D97-B42A-23B453298F67}" type="datetime3">
              <a:rPr lang="en-US" smtClean="0"/>
              <a:pPr/>
              <a:t>31 October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E12-1D16-4C7A-A1B3-B15BE053276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Alamo fly fishers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25908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945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</a:t>
            </a:r>
            <a:r>
              <a:rPr lang="en-US" dirty="0" smtClean="0"/>
              <a:t>Skills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Knots</a:t>
            </a:r>
            <a:endParaRPr lang="en-US" dirty="0"/>
          </a:p>
          <a:p>
            <a:pPr lvl="1"/>
            <a:r>
              <a:rPr lang="en-US" dirty="0"/>
              <a:t>Non-slip Loop </a:t>
            </a:r>
            <a:r>
              <a:rPr lang="en-US" dirty="0" smtClean="0"/>
              <a:t>knot….. </a:t>
            </a:r>
            <a:r>
              <a:rPr lang="en-US" i="1" dirty="0" smtClean="0"/>
              <a:t>for </a:t>
            </a:r>
            <a:r>
              <a:rPr lang="en-US" i="1" dirty="0"/>
              <a:t>tying on flies to leader</a:t>
            </a:r>
          </a:p>
          <a:p>
            <a:pPr lvl="1"/>
            <a:r>
              <a:rPr lang="en-US" dirty="0" smtClean="0"/>
              <a:t>Perfection Loop….. </a:t>
            </a:r>
            <a:r>
              <a:rPr lang="en-US" i="1" dirty="0"/>
              <a:t>for connecting leader to fly line</a:t>
            </a:r>
          </a:p>
          <a:p>
            <a:pPr lvl="1"/>
            <a:r>
              <a:rPr lang="en-US" dirty="0"/>
              <a:t>Double (or Triple) Surgeons </a:t>
            </a:r>
            <a:r>
              <a:rPr lang="en-US" dirty="0" smtClean="0"/>
              <a:t>knot….. </a:t>
            </a:r>
            <a:r>
              <a:rPr lang="en-US" i="1" dirty="0"/>
              <a:t>for joining lines such as adding tippet to leader</a:t>
            </a:r>
          </a:p>
          <a:p>
            <a:pPr lvl="1"/>
            <a:r>
              <a:rPr lang="en-US" dirty="0" smtClean="0"/>
              <a:t>Blood </a:t>
            </a:r>
            <a:r>
              <a:rPr lang="en-US" dirty="0"/>
              <a:t>Knot, Nail </a:t>
            </a:r>
            <a:r>
              <a:rPr lang="en-US" dirty="0" smtClean="0"/>
              <a:t>Knot….. </a:t>
            </a:r>
            <a:r>
              <a:rPr lang="en-US" i="1" dirty="0" smtClean="0"/>
              <a:t>are other </a:t>
            </a:r>
            <a:r>
              <a:rPr lang="en-US" i="1" dirty="0"/>
              <a:t>knots to </a:t>
            </a:r>
            <a:r>
              <a:rPr lang="en-US" i="1" dirty="0" smtClean="0"/>
              <a:t>practice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B5A8-4E7C-435F-AB14-467578851710}" type="datetime3">
              <a:rPr lang="en-US" smtClean="0"/>
              <a:pPr/>
              <a:t>31 October 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E12-1D16-4C7A-A1B3-B15BE053276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773892">
            <a:off x="257086" y="3322676"/>
            <a:ext cx="262960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391554">
            <a:off x="2659434" y="2557753"/>
            <a:ext cx="1019659" cy="263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81190">
            <a:off x="3625898" y="3487878"/>
            <a:ext cx="2577727" cy="69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354827">
            <a:off x="5178510" y="3577451"/>
            <a:ext cx="2544587" cy="34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340665">
            <a:off x="6533771" y="3616231"/>
            <a:ext cx="2303788" cy="51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0" y="2723982"/>
            <a:ext cx="457200" cy="324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Alamo fly fishers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919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</a:t>
            </a:r>
            <a:r>
              <a:rPr lang="en-US" dirty="0" smtClean="0"/>
              <a:t>Skills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Casting</a:t>
            </a:r>
            <a:endParaRPr lang="en-US" dirty="0"/>
          </a:p>
          <a:p>
            <a:pPr lvl="1"/>
            <a:r>
              <a:rPr lang="en-US" dirty="0" smtClean="0"/>
              <a:t>Learn to cast by loading the rod, stopping the rod, and shooting the line.</a:t>
            </a:r>
          </a:p>
          <a:p>
            <a:pPr lvl="1"/>
            <a:r>
              <a:rPr lang="en-US" dirty="0" smtClean="0"/>
              <a:t>Just ‘waiving’ the rod will not cast a fly in windy conditions</a:t>
            </a:r>
          </a:p>
          <a:p>
            <a:pPr lvl="1"/>
            <a:r>
              <a:rPr lang="en-US" dirty="0" smtClean="0"/>
              <a:t>Be able to cast accurately at a minimum of 30+ feet</a:t>
            </a:r>
            <a:endParaRPr lang="en-US" dirty="0"/>
          </a:p>
          <a:p>
            <a:pPr lvl="1"/>
            <a:r>
              <a:rPr lang="en-US" dirty="0" smtClean="0"/>
              <a:t>Second only to good optics, fly casting is the most important thing to know to be successful at saltwater fly fishing.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E650-B702-453F-AAAA-1B9646D86242}" type="datetime3">
              <a:rPr lang="en-US" smtClean="0"/>
              <a:pPr/>
              <a:t>31 October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E12-1D16-4C7A-A1B3-B15BE053276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Alamo fly fishers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2895600"/>
            <a:ext cx="4191000" cy="21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50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</a:t>
            </a:r>
            <a:r>
              <a:rPr lang="en-US" dirty="0" smtClean="0"/>
              <a:t>kills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Wading</a:t>
            </a:r>
          </a:p>
          <a:p>
            <a:pPr lvl="1"/>
            <a:r>
              <a:rPr lang="en-US" dirty="0" smtClean="0"/>
              <a:t>The “Texas </a:t>
            </a:r>
            <a:r>
              <a:rPr lang="en-US" dirty="0"/>
              <a:t>Shuffle”</a:t>
            </a:r>
          </a:p>
          <a:p>
            <a:pPr lvl="1"/>
            <a:r>
              <a:rPr lang="en-US" dirty="0"/>
              <a:t>Avoid </a:t>
            </a:r>
            <a:endParaRPr lang="en-US" dirty="0" smtClean="0"/>
          </a:p>
          <a:p>
            <a:pPr lvl="2"/>
            <a:r>
              <a:rPr lang="en-US" dirty="0" smtClean="0"/>
              <a:t>picking your feet </a:t>
            </a:r>
            <a:r>
              <a:rPr lang="en-US" dirty="0"/>
              <a:t>up off bottom</a:t>
            </a:r>
          </a:p>
          <a:p>
            <a:pPr lvl="2"/>
            <a:r>
              <a:rPr lang="en-US" dirty="0" smtClean="0"/>
              <a:t>backing </a:t>
            </a:r>
            <a:r>
              <a:rPr lang="en-US" dirty="0"/>
              <a:t>up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4232-4716-42C1-A886-2205FA912AE7}" type="datetime3">
              <a:rPr lang="en-US" smtClean="0"/>
              <a:pPr/>
              <a:t>31 October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E12-1D16-4C7A-A1B3-B15BE053276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6400" y="2667000"/>
            <a:ext cx="5178510" cy="343535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Alamo fly fishers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14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Ready to go </a:t>
            </a:r>
            <a:r>
              <a:rPr lang="en-US" dirty="0" smtClean="0"/>
              <a:t>Fishing (choices)!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Choosing a location   </a:t>
            </a:r>
            <a:r>
              <a:rPr lang="en-US" b="0" i="1" dirty="0" smtClean="0"/>
              <a:t>Where do I go?  There are so many places to choose from</a:t>
            </a:r>
            <a:r>
              <a:rPr lang="en-US" b="0" dirty="0" smtClean="0"/>
              <a:t>.</a:t>
            </a:r>
            <a:endParaRPr lang="en-US" dirty="0"/>
          </a:p>
          <a:p>
            <a:pPr lvl="0"/>
            <a:r>
              <a:rPr lang="en-US" dirty="0" smtClean="0"/>
              <a:t>Accessing and fishing a chosen location</a:t>
            </a:r>
          </a:p>
          <a:p>
            <a:pPr lvl="1"/>
            <a:r>
              <a:rPr lang="en-US" dirty="0" smtClean="0"/>
              <a:t>Wade</a:t>
            </a:r>
            <a:endParaRPr lang="en-US" dirty="0"/>
          </a:p>
          <a:p>
            <a:pPr lvl="1"/>
            <a:r>
              <a:rPr lang="en-US" dirty="0" smtClean="0"/>
              <a:t>Kayak</a:t>
            </a:r>
            <a:endParaRPr lang="en-US" dirty="0"/>
          </a:p>
          <a:p>
            <a:pPr lvl="1"/>
            <a:r>
              <a:rPr lang="en-US" dirty="0" smtClean="0"/>
              <a:t>Boat</a:t>
            </a:r>
            <a:endParaRPr lang="en-US" dirty="0"/>
          </a:p>
          <a:p>
            <a:pPr lvl="1"/>
            <a:r>
              <a:rPr lang="en-US" dirty="0" smtClean="0"/>
              <a:t>Piers and Jetties</a:t>
            </a:r>
          </a:p>
          <a:p>
            <a:pPr lvl="0"/>
            <a:r>
              <a:rPr lang="en-US" dirty="0" smtClean="0"/>
              <a:t>Sight </a:t>
            </a:r>
            <a:r>
              <a:rPr lang="en-US" dirty="0"/>
              <a:t>Casting vs. Blind </a:t>
            </a:r>
            <a:r>
              <a:rPr lang="en-US" dirty="0" smtClean="0"/>
              <a:t>Casting</a:t>
            </a:r>
          </a:p>
          <a:p>
            <a:pPr lvl="0"/>
            <a:r>
              <a:rPr lang="en-US" dirty="0" smtClean="0"/>
              <a:t>Water depth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E9FA-A5D5-4C5B-AA93-7DE23D631705}" type="datetime3">
              <a:rPr lang="en-US" smtClean="0"/>
              <a:pPr/>
              <a:t>31 October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E12-1D16-4C7A-A1B3-B15BE053276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Alamo fly fishers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1905000"/>
            <a:ext cx="3276601" cy="430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997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669</TotalTime>
  <Words>977</Words>
  <Application>Microsoft Office PowerPoint</Application>
  <PresentationFormat>On-screen Show (4:3)</PresentationFormat>
  <Paragraphs>185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Angles</vt:lpstr>
      <vt:lpstr>Saltwater Fly Fishing 101</vt:lpstr>
      <vt:lpstr>Things to know  before you get started</vt:lpstr>
      <vt:lpstr>saltwater fly fishing Is different</vt:lpstr>
      <vt:lpstr>Basic requirements to get started:</vt:lpstr>
      <vt:lpstr>Basic requirements to get started</vt:lpstr>
      <vt:lpstr>Basic Skills Required</vt:lpstr>
      <vt:lpstr>Basic Skills Required</vt:lpstr>
      <vt:lpstr>Basic Skills Required</vt:lpstr>
      <vt:lpstr>Ready to go Fishing (choices)!</vt:lpstr>
      <vt:lpstr>Ready to go fishing (choices)!</vt:lpstr>
      <vt:lpstr>Reference books </vt:lpstr>
      <vt:lpstr>Research before and after trips</vt:lpstr>
      <vt:lpstr>Research before and after trips</vt:lpstr>
      <vt:lpstr>Fishing reports from Others</vt:lpstr>
      <vt:lpstr>Words of advice to beginners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Redfishing 101</dc:title>
  <dc:creator>Walter Ross</dc:creator>
  <cp:lastModifiedBy>David</cp:lastModifiedBy>
  <cp:revision>38</cp:revision>
  <cp:lastPrinted>2014-10-21T21:50:32Z</cp:lastPrinted>
  <dcterms:created xsi:type="dcterms:W3CDTF">2014-09-27T13:44:16Z</dcterms:created>
  <dcterms:modified xsi:type="dcterms:W3CDTF">2014-10-31T19:56:28Z</dcterms:modified>
</cp:coreProperties>
</file>